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72" y="3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570225" y="8499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/>
              <a:t>Propósito </a:t>
            </a:r>
            <a:r>
              <a:rPr lang="en" sz="3600" dirty="0" smtClean="0"/>
              <a:t>68:Vamos </a:t>
            </a:r>
            <a:r>
              <a:rPr lang="en" sz="3600" dirty="0"/>
              <a:t>a pasear por el mundo hispano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Hoy es el 11 de mayo del 2015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0950" y="3515275"/>
            <a:ext cx="2443051" cy="162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de comprension.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five Countries where Spanish is the official language.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the US territory where Spanish is one of the Official  languages.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Is Spanish an important language in the United States?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In what continents in the world is Spanish spoken?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Why is the Spanish language called “Castellano” in Spain?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What was one language that helped form Spanish?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When did the Spanish language first come into existence?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one Spanish language spoken in Spain.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Are hispanic cities small and rural or large and urban?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Homework #</a:t>
            </a:r>
            <a:r>
              <a:rPr lang="en" dirty="0" smtClean="0"/>
              <a:t>68a</a:t>
            </a:r>
            <a:endParaRPr lang="en" dirty="0"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Look up 5 facts about Spain and bring them for class tomorrow.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Inicial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Write down 3 places in the world that you would like to visit, 2 places in the world you have visited, and 1 place in the world you would love to know more about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mundo Hispano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150" y="819150"/>
            <a:ext cx="4020050" cy="432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800"/>
              <a:t>Spanish is a Romance Language that originated in the Iberian peninsula in the 12 - 13th century. It was formed through the mixture of Latin, Arabic and common languages in the area of the indigenous Iberians.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33333"/>
              <a:buFont typeface="Arial"/>
              <a:buChar char="●"/>
            </a:pPr>
            <a:r>
              <a:rPr lang="en" sz="1800"/>
              <a:t>Spanish gets its name from the country Spain, but originally formed in the region of Castile (Castilla). In Spain and other nations, The spanish language is known as Castilian (castellano)</a:t>
            </a:r>
            <a:r>
              <a:rPr lang="en" sz="2400"/>
              <a:t>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800"/>
              <a:t>Spanish is called “Castellano” in Spain to distinguish it from the other Spanish languages: Galician (Gallego), Catalan, Basque (Vasco) and Aragonese (Aragones).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Se habla Español  en  4 continentes: Europa, América del norte, Sudamérica y África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El español es el idioma principal de comunicación en el hemisfero oeste..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67150"/>
            <a:ext cx="9143999" cy="127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El español es la lengua oficial en  21 paises: Argentina, Bolivia, Colombia, Costa Rica, Chile, Cuba, La República Dominicana, Ecuador, El Salvador, Guinea Ecuatorial, Guatemala, Honduras, México, Nicaragua, Panamá, Paraguay, </a:t>
            </a:r>
            <a:r>
              <a:rPr lang="en" dirty="0" smtClean="0"/>
              <a:t>Perú, Puerto Rico, </a:t>
            </a:r>
            <a:r>
              <a:rPr lang="en" dirty="0"/>
              <a:t>España, Uruguay y Venezuela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El español también se usa frecuentemente en los países de Belice, Andorra,  Las Filipinas  y los Estados Unidos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Ciudades hispanas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Las ciudades del mundo hispano son algunas de las ciudades más bellas, artisticas y desarrolladas del mundo.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Ciudades Hispanas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6017" y="1460500"/>
            <a:ext cx="2998178" cy="1996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0887" y="3075366"/>
            <a:ext cx="2998172" cy="199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401300"/>
            <a:ext cx="2733923" cy="182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2733925" y="1982475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Barcelona, Spain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716600" y="4366800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Mexico D.F, Mexico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6021925" y="3523425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Buenos Aires, Argentina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448</Words>
  <Application>Microsoft Office PowerPoint</Application>
  <PresentationFormat>On-screen Show (16:9)</PresentationFormat>
  <Paragraphs>35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modern</vt:lpstr>
      <vt:lpstr>Propósito 68:Vamos a pasear por el mundo hispano</vt:lpstr>
      <vt:lpstr>Actividad Inicial</vt:lpstr>
      <vt:lpstr>Vamos a aprender sobre mundo Hispano</vt:lpstr>
      <vt:lpstr>Vamos a aprender sobre el mundo Hispano</vt:lpstr>
      <vt:lpstr>Vamos a aprender sobre el mundo hispano</vt:lpstr>
      <vt:lpstr>Vamos a aprender sobre el mundo hispano</vt:lpstr>
      <vt:lpstr>Vamos a aprender sobre el mundo hispano</vt:lpstr>
      <vt:lpstr>Ciudades hispanas</vt:lpstr>
      <vt:lpstr>Ciudades Hispanas</vt:lpstr>
      <vt:lpstr>Actividad de comprension.</vt:lpstr>
      <vt:lpstr>Homework #68a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7</cp:revision>
  <dcterms:modified xsi:type="dcterms:W3CDTF">2015-05-12T17:25:37Z</dcterms:modified>
</cp:coreProperties>
</file>